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080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61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336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762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72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34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51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31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23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89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43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82741-4CF8-494A-896B-184B0F1A50EC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81F01-2BD6-48ED-A705-2F67397547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30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11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98"/>
            <a:ext cx="5143500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261" y="-32198"/>
            <a:ext cx="4439920" cy="689019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773" y="-92299"/>
            <a:ext cx="4004012" cy="701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27000">
              <a:schemeClr val="accent1">
                <a:alpha val="0"/>
              </a:schemeClr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8058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15" y="0"/>
            <a:ext cx="7721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781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LEFEBVRE DES NOETTES Véronique</dc:creator>
  <cp:lastModifiedBy>LEFEBVRE DES NOETTES Véronique</cp:lastModifiedBy>
  <cp:revision>2</cp:revision>
  <dcterms:created xsi:type="dcterms:W3CDTF">2020-11-19T14:46:23Z</dcterms:created>
  <dcterms:modified xsi:type="dcterms:W3CDTF">2020-11-19T14:47:18Z</dcterms:modified>
</cp:coreProperties>
</file>